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5BA37-2B19-40A6-8538-4BD2C0FDDE0E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2BAFA-18E6-4E98-9B00-C190C769D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8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2BAFA-18E6-4E98-9B00-C190C769DFA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4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64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51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48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73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92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73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75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68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623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29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6622CC-6607-4FF8-80CF-FC9C45A68B0B}" type="datetimeFigureOut">
              <a:rPr lang="de-DE" smtClean="0"/>
              <a:t>05.06.2025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6DF33C-D950-430F-98C5-73E021DAF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30D3B547-B7DC-B5F3-F5A1-585DCDDD73CD}"/>
              </a:ext>
            </a:extLst>
          </p:cNvPr>
          <p:cNvSpPr/>
          <p:nvPr/>
        </p:nvSpPr>
        <p:spPr>
          <a:xfrm>
            <a:off x="-2" y="0"/>
            <a:ext cx="6858001" cy="3663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DB7EA09-ADD8-75A8-32F5-A89B603C94CB}"/>
              </a:ext>
            </a:extLst>
          </p:cNvPr>
          <p:cNvSpPr/>
          <p:nvPr/>
        </p:nvSpPr>
        <p:spPr>
          <a:xfrm>
            <a:off x="-1" y="6678640"/>
            <a:ext cx="6858001" cy="324517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C16528F-0A1F-8580-FD8A-AF899ACD44BA}"/>
              </a:ext>
            </a:extLst>
          </p:cNvPr>
          <p:cNvSpPr/>
          <p:nvPr/>
        </p:nvSpPr>
        <p:spPr>
          <a:xfrm>
            <a:off x="2" y="3721251"/>
            <a:ext cx="6858001" cy="3013270"/>
          </a:xfrm>
          <a:prstGeom prst="rect">
            <a:avLst/>
          </a:prstGeom>
          <a:solidFill>
            <a:srgbClr val="1ABF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A62B14-1611-433B-234C-FFEFE064FA3E}"/>
              </a:ext>
            </a:extLst>
          </p:cNvPr>
          <p:cNvSpPr txBox="1"/>
          <p:nvPr/>
        </p:nvSpPr>
        <p:spPr>
          <a:xfrm rot="16200000">
            <a:off x="-1064936" y="4804185"/>
            <a:ext cx="29022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+mj-lt"/>
              </a:rPr>
              <a:t>Samstag</a:t>
            </a:r>
            <a:r>
              <a:rPr lang="de-DE" sz="32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A50F5AA-CFEC-CDCD-3B34-7E5938DBBAAE}"/>
              </a:ext>
            </a:extLst>
          </p:cNvPr>
          <p:cNvSpPr txBox="1"/>
          <p:nvPr/>
        </p:nvSpPr>
        <p:spPr>
          <a:xfrm>
            <a:off x="914400" y="6931036"/>
            <a:ext cx="63840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+mj-lt"/>
              </a:rPr>
              <a:t>09:30 Uhr 	Totengedenken am Ehrenmal in Vogtendorf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10:00 Uhr 	Gottesdienst am Festplatz anschließend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Weißwurst-Frühschoppen 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13:00 Uhr 	Standkonzerte in Vogtendorf und Höfles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13:30 Uhr	Sternmarsch anschl. Gemeinschaftschor 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am Feuerwehrhaus Vogtendorf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danach Unterhaltungsmusik mit dem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Musikverein Höfles-Vogtendorf und 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Festbetrieb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18F782C-45AC-0A9A-8B9D-B6842AA3E774}"/>
              </a:ext>
            </a:extLst>
          </p:cNvPr>
          <p:cNvSpPr txBox="1"/>
          <p:nvPr/>
        </p:nvSpPr>
        <p:spPr>
          <a:xfrm rot="16200000">
            <a:off x="-1304015" y="7978064"/>
            <a:ext cx="339400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solidFill>
                  <a:schemeClr val="bg1"/>
                </a:solidFill>
                <a:latin typeface="+mj-lt"/>
              </a:rPr>
              <a:t>Sonntag</a:t>
            </a:r>
          </a:p>
        </p:txBody>
      </p:sp>
      <p:pic>
        <p:nvPicPr>
          <p:cNvPr id="8" name="Grafik 7" descr="Ein Bild, das Text, Grafiken, Grafikdesign, Schrift enthält.&#10;&#10;Automatisch generierte Beschreibung">
            <a:extLst>
              <a:ext uri="{FF2B5EF4-FFF2-40B4-BE49-F238E27FC236}">
                <a16:creationId xmlns:a16="http://schemas.microsoft.com/office/drawing/2014/main" id="{928F86B5-46F1-9774-5EB8-9052588DB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866" y="5125171"/>
            <a:ext cx="1644294" cy="164429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209E699-C4B4-78BE-AFFD-00CA758DD345}"/>
              </a:ext>
            </a:extLst>
          </p:cNvPr>
          <p:cNvSpPr txBox="1"/>
          <p:nvPr/>
        </p:nvSpPr>
        <p:spPr>
          <a:xfrm>
            <a:off x="914400" y="3835905"/>
            <a:ext cx="626930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+mj-lt"/>
              </a:rPr>
              <a:t>17:00 Uhr  	Festkommers mit Ehrungen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18:30 Uhr 	Serenade am Feuerwehrhaus Vogtendorf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	anschließend Bieranstich durch Schirmherrin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                      	Frau Bürgermeisterin Angela Hofmann 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20:00 Uhr	Stimmungsabend mit  Barbetrieb und </a:t>
            </a:r>
          </a:p>
          <a:p>
            <a:r>
              <a:rPr lang="de-DE" b="1" dirty="0">
                <a:solidFill>
                  <a:schemeClr val="bg1"/>
                </a:solidFill>
                <a:latin typeface="+mj-lt"/>
              </a:rPr>
              <a:t>		          Livemusik </a:t>
            </a:r>
            <a:r>
              <a:rPr lang="de-DE" b="1" dirty="0">
                <a:latin typeface="+mj-lt"/>
              </a:rPr>
              <a:t>(Eintritt frei)</a:t>
            </a:r>
          </a:p>
        </p:txBody>
      </p:sp>
      <p:pic>
        <p:nvPicPr>
          <p:cNvPr id="2" name="Bild 2" descr="Ein Bild, das Text, Cartoon, Messing enthält.&#10;&#10;Automatisch generierte Beschreibung">
            <a:extLst>
              <a:ext uri="{FF2B5EF4-FFF2-40B4-BE49-F238E27FC236}">
                <a16:creationId xmlns:a16="http://schemas.microsoft.com/office/drawing/2014/main" id="{3F2E8376-3F2C-4A8A-53DC-7662084675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39" y="-17817"/>
            <a:ext cx="3739068" cy="373906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143D430-4817-3CB5-3EE9-81F40AA7FB56}"/>
              </a:ext>
            </a:extLst>
          </p:cNvPr>
          <p:cNvSpPr txBox="1"/>
          <p:nvPr/>
        </p:nvSpPr>
        <p:spPr>
          <a:xfrm>
            <a:off x="2889073" y="164303"/>
            <a:ext cx="4240143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400" b="1" u="sng" dirty="0" err="1">
                <a:solidFill>
                  <a:srgbClr val="FF0000"/>
                </a:solidFill>
                <a:latin typeface="+mj-lt"/>
              </a:rPr>
              <a:t>FEUERWEHRiges</a:t>
            </a:r>
            <a:r>
              <a:rPr lang="de-DE" sz="3400" b="1" u="sng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/>
            <a:r>
              <a:rPr lang="de-DE" sz="3400" b="1" u="sng" dirty="0">
                <a:solidFill>
                  <a:srgbClr val="FF0000"/>
                </a:solidFill>
                <a:latin typeface="+mj-lt"/>
              </a:rPr>
              <a:t>MUSIK Fest</a:t>
            </a:r>
          </a:p>
          <a:p>
            <a:pPr algn="ctr"/>
            <a:endParaRPr lang="de-DE" sz="1200" b="1" dirty="0">
              <a:solidFill>
                <a:srgbClr val="FF0000"/>
              </a:solidFill>
              <a:latin typeface="Rastanty Cortez" panose="02000506000000020003" pitchFamily="2" charset="0"/>
            </a:endParaRPr>
          </a:p>
          <a:p>
            <a:pPr algn="ctr"/>
            <a:r>
              <a:rPr lang="de-DE" sz="4000" b="1" dirty="0">
                <a:latin typeface="+mj-lt"/>
              </a:rPr>
              <a:t>  </a:t>
            </a:r>
            <a:r>
              <a:rPr lang="de-DE" sz="4000" b="1" u="sng" dirty="0">
                <a:latin typeface="+mj-lt"/>
              </a:rPr>
              <a:t>19. - 20.07.25</a:t>
            </a:r>
          </a:p>
          <a:p>
            <a:pPr algn="ctr"/>
            <a:endParaRPr lang="de-DE" sz="900" b="1" dirty="0">
              <a:latin typeface="+mj-lt"/>
            </a:endParaRPr>
          </a:p>
          <a:p>
            <a:pPr algn="ctr"/>
            <a:r>
              <a:rPr lang="de-DE" sz="3000" b="1" dirty="0">
                <a:latin typeface="+mj-lt"/>
                <a:cs typeface="Kigelia Arabic Light" panose="020F0502020204030204" pitchFamily="34" charset="0"/>
              </a:rPr>
              <a:t>Festplatz: </a:t>
            </a:r>
          </a:p>
          <a:p>
            <a:pPr algn="ctr"/>
            <a:r>
              <a:rPr lang="de-DE" sz="3000" b="1" dirty="0">
                <a:latin typeface="+mj-lt"/>
                <a:cs typeface="Kigelia Arabic Light" panose="020F0502020204030204" pitchFamily="34" charset="0"/>
              </a:rPr>
              <a:t>„Alte Schule“ Vogtendorf</a:t>
            </a:r>
          </a:p>
          <a:p>
            <a:pPr algn="ctr"/>
            <a:endParaRPr lang="de-DE" sz="4000" b="1" dirty="0">
              <a:latin typeface="+mj-lt"/>
            </a:endParaRPr>
          </a:p>
          <a:p>
            <a:pPr algn="r"/>
            <a:endParaRPr lang="de-DE" sz="2000" b="1" dirty="0">
              <a:latin typeface="+mj-lt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50BA490-38D0-49AC-CB88-7623565E1560}"/>
              </a:ext>
            </a:extLst>
          </p:cNvPr>
          <p:cNvSpPr txBox="1"/>
          <p:nvPr/>
        </p:nvSpPr>
        <p:spPr>
          <a:xfrm rot="20728379">
            <a:off x="549577" y="5782331"/>
            <a:ext cx="2706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Kaiserhof Festbier + leckeres Essen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B307078-59A2-895D-B9B8-E8BDC6289604}"/>
              </a:ext>
            </a:extLst>
          </p:cNvPr>
          <p:cNvSpPr txBox="1"/>
          <p:nvPr/>
        </p:nvSpPr>
        <p:spPr>
          <a:xfrm rot="582777">
            <a:off x="3120087" y="5877037"/>
            <a:ext cx="1445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Hüpfburg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578F968-0DF3-A150-E1BA-F1D6CF2B6FDA}"/>
              </a:ext>
            </a:extLst>
          </p:cNvPr>
          <p:cNvSpPr/>
          <p:nvPr/>
        </p:nvSpPr>
        <p:spPr>
          <a:xfrm>
            <a:off x="0" y="0"/>
            <a:ext cx="6884236" cy="9906000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50800" dir="11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91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122</Words>
  <Application>Microsoft Office PowerPoint</Application>
  <PresentationFormat>A4-Papier (210 x 297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Rastanty Cortez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Andreas Thiel</dc:creator>
  <cp:lastModifiedBy>IVS - Claudia Sauerwein</cp:lastModifiedBy>
  <cp:revision>35</cp:revision>
  <cp:lastPrinted>2025-02-17T19:54:49Z</cp:lastPrinted>
  <dcterms:created xsi:type="dcterms:W3CDTF">2024-12-27T19:22:39Z</dcterms:created>
  <dcterms:modified xsi:type="dcterms:W3CDTF">2025-06-05T15:16:46Z</dcterms:modified>
</cp:coreProperties>
</file>